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sldIdLst>
    <p:sldId id="265" r:id="rId2"/>
    <p:sldId id="266" r:id="rId3"/>
    <p:sldId id="26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ps.org/Page/3337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9778657" cy="706964"/>
          </a:xfrm>
        </p:spPr>
        <p:txBody>
          <a:bodyPr/>
          <a:lstStyle/>
          <a:p>
            <a:r>
              <a:rPr lang="en-US" dirty="0" smtClean="0"/>
              <a:t>IB Physics 1 </a:t>
            </a:r>
            <a:r>
              <a:rPr lang="en-US" dirty="0" smtClean="0"/>
              <a:t>– Aug 14, 2018 – Triplett  Rm 210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Welcome to </a:t>
            </a:r>
            <a:r>
              <a:rPr lang="en-US" b="1" dirty="0" smtClean="0"/>
              <a:t>IB Physics!! </a:t>
            </a:r>
            <a:r>
              <a:rPr lang="en-US" b="1" dirty="0" smtClean="0"/>
              <a:t>		</a:t>
            </a:r>
            <a:r>
              <a:rPr lang="en-US" b="1" dirty="0" smtClean="0"/>
              <a:t>You choose your seat. Record on map.</a:t>
            </a:r>
            <a:endParaRPr lang="en-US" b="1" dirty="0" smtClean="0"/>
          </a:p>
          <a:p>
            <a:r>
              <a:rPr lang="en-US" b="1" dirty="0" smtClean="0"/>
              <a:t>Let’s find connections – </a:t>
            </a:r>
            <a:endParaRPr lang="en-US" b="1" dirty="0"/>
          </a:p>
          <a:p>
            <a:r>
              <a:rPr lang="en-US" b="1" dirty="0" smtClean="0"/>
              <a:t>Activities</a:t>
            </a:r>
          </a:p>
          <a:p>
            <a:r>
              <a:rPr lang="en-US" b="1" dirty="0" smtClean="0"/>
              <a:t>Interests</a:t>
            </a:r>
          </a:p>
          <a:p>
            <a:r>
              <a:rPr lang="en-US" b="1" dirty="0" smtClean="0"/>
              <a:t>Events</a:t>
            </a:r>
          </a:p>
          <a:p>
            <a:r>
              <a:rPr lang="en-US" b="1" dirty="0" smtClean="0"/>
              <a:t>Hobbies</a:t>
            </a:r>
          </a:p>
          <a:p>
            <a:r>
              <a:rPr lang="en-US" b="1" dirty="0" smtClean="0"/>
              <a:t>Entertainment</a:t>
            </a:r>
          </a:p>
          <a:p>
            <a:r>
              <a:rPr lang="en-US" b="1" dirty="0" smtClean="0"/>
              <a:t>Fears</a:t>
            </a:r>
          </a:p>
          <a:p>
            <a:r>
              <a:rPr lang="en-US" b="1" dirty="0" smtClean="0"/>
              <a:t>Etc..</a:t>
            </a:r>
          </a:p>
          <a:p>
            <a:endParaRPr lang="en-US" b="1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Image result for connections imag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56"/>
          <a:stretch/>
        </p:blipFill>
        <p:spPr bwMode="auto">
          <a:xfrm>
            <a:off x="3755832" y="3559629"/>
            <a:ext cx="5543550" cy="246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14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possible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556589" cy="3954054"/>
          </a:xfrm>
        </p:spPr>
        <p:txBody>
          <a:bodyPr>
            <a:normAutofit fontScale="92500" lnSpcReduction="20000"/>
          </a:bodyPr>
          <a:lstStyle/>
          <a:p>
            <a:r>
              <a:rPr lang="en-US" sz="2200" b="1" dirty="0"/>
              <a:t>What kind of music do you like?</a:t>
            </a:r>
          </a:p>
          <a:p>
            <a:r>
              <a:rPr lang="en-US" sz="2200" b="1" dirty="0"/>
              <a:t>Where do members of your family come from? What languages do they, and you, speak?</a:t>
            </a:r>
          </a:p>
          <a:p>
            <a:r>
              <a:rPr lang="en-US" sz="2200" b="1" dirty="0"/>
              <a:t>What holidays do you enjoy and how do you celebrate them?</a:t>
            </a:r>
          </a:p>
          <a:p>
            <a:r>
              <a:rPr lang="en-US" sz="2200" b="1" dirty="0"/>
              <a:t>If you could travel anyplace for free, where would you like to travel? Why?</a:t>
            </a:r>
          </a:p>
          <a:p>
            <a:r>
              <a:rPr lang="en-US" sz="2200" b="1" dirty="0"/>
              <a:t>What is a place that you have visited that you like the most?</a:t>
            </a:r>
          </a:p>
          <a:p>
            <a:r>
              <a:rPr lang="en-US" sz="2200" b="1" dirty="0"/>
              <a:t>Have you ever been to a park, zoo, museum, or a farm? Pick one and tell us about it</a:t>
            </a:r>
          </a:p>
          <a:p>
            <a:r>
              <a:rPr lang="en-US" sz="2200" b="1" dirty="0"/>
              <a:t>When is your birthday and where were you born?</a:t>
            </a:r>
          </a:p>
          <a:p>
            <a:r>
              <a:rPr lang="en-US" sz="2200" b="1" dirty="0"/>
              <a:t>What is a movie or a book you have seen or read lately that you really liked? Why?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54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429919" cy="34163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Visit our class website.</a:t>
            </a:r>
            <a:endParaRPr lang="en-US" sz="2400" b="1" dirty="0"/>
          </a:p>
          <a:p>
            <a:r>
              <a:rPr lang="en-US" sz="2400" b="1" dirty="0"/>
              <a:t>D</a:t>
            </a:r>
            <a:r>
              <a:rPr lang="en-US" sz="2400" b="1" dirty="0" smtClean="0"/>
              <a:t>ownload the syllabus. Print and bring to next class. </a:t>
            </a:r>
          </a:p>
          <a:p>
            <a:pPr lvl="1"/>
            <a:r>
              <a:rPr lang="en-US" sz="2000" b="1" dirty="0" smtClean="0"/>
              <a:t>(2 </a:t>
            </a:r>
            <a:r>
              <a:rPr lang="en-US" sz="2000" b="1" dirty="0" err="1" smtClean="0"/>
              <a:t>pt</a:t>
            </a:r>
            <a:r>
              <a:rPr lang="en-US" sz="2000" b="1" dirty="0" smtClean="0"/>
              <a:t> assignment) Show me the syllabus hardcopy or digital for credit.</a:t>
            </a:r>
          </a:p>
          <a:p>
            <a:r>
              <a:rPr lang="en-US" sz="2400" b="1" dirty="0" smtClean="0"/>
              <a:t>Determine Albert’s Life Lesson for August</a:t>
            </a:r>
            <a:endParaRPr lang="en-US" sz="2400" b="1" dirty="0"/>
          </a:p>
          <a:p>
            <a:r>
              <a:rPr lang="en-US" sz="2400" b="1" dirty="0"/>
              <a:t> </a:t>
            </a:r>
            <a:r>
              <a:rPr lang="en-US" sz="2400" b="1" dirty="0">
                <a:hlinkClick r:id="rId2"/>
              </a:rPr>
              <a:t>https://</a:t>
            </a:r>
            <a:r>
              <a:rPr lang="en-US" sz="2400" b="1" dirty="0" smtClean="0">
                <a:hlinkClick r:id="rId2"/>
              </a:rPr>
              <a:t>www.slps.org/Page/33379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0291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9553</TotalTime>
  <Words>185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 Boardroom</vt:lpstr>
      <vt:lpstr>IB Physics 1 – Aug 14, 2018 – Triplett  Rm 210 </vt:lpstr>
      <vt:lpstr>Some possible questions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29</cp:revision>
  <dcterms:created xsi:type="dcterms:W3CDTF">2015-08-11T02:33:52Z</dcterms:created>
  <dcterms:modified xsi:type="dcterms:W3CDTF">2018-08-14T14:35:29Z</dcterms:modified>
</cp:coreProperties>
</file>